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496" r:id="rId3"/>
    <p:sldId id="497" r:id="rId4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360"/>
    <a:srgbClr val="BDB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5196" autoAdjust="0"/>
  </p:normalViewPr>
  <p:slideViewPr>
    <p:cSldViewPr>
      <p:cViewPr varScale="1">
        <p:scale>
          <a:sx n="88" d="100"/>
          <a:sy n="88" d="100"/>
        </p:scale>
        <p:origin x="486" y="84"/>
      </p:cViewPr>
      <p:guideLst>
        <p:guide orient="horz" pos="300"/>
        <p:guide pos="4203"/>
        <p:guide pos="574"/>
        <p:guide orient="horz" pos="754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74995-C734-4CA6-BCB9-F474DA27D7F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6022-EB51-48E1-A1E5-9E7688FF4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3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789">
              <a:defRPr/>
            </a:pPr>
            <a:fld id="{8AD6567C-3F32-4F8C-8389-ECF67F0D8CBB}" type="slidenum">
              <a:rPr lang="ru-RU">
                <a:solidFill>
                  <a:prstClr val="black"/>
                </a:solidFill>
                <a:latin typeface="Calibri"/>
              </a:rPr>
              <a:pPr defTabSz="918789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22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789">
              <a:defRPr/>
            </a:pPr>
            <a:fld id="{8AD6567C-3F32-4F8C-8389-ECF67F0D8CBB}" type="slidenum">
              <a:rPr lang="ru-RU">
                <a:solidFill>
                  <a:prstClr val="black"/>
                </a:solidFill>
                <a:latin typeface="Calibri"/>
              </a:rPr>
              <a:pPr defTabSz="918789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39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05.02.2024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05.02.2024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05.02.2024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05.02.2024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05.02.2024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05.02.2024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05.02.2024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05.02.2024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2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7"/>
          <p:cNvPicPr/>
          <p:nvPr/>
        </p:nvPicPr>
        <p:blipFill>
          <a:blip r:embed="rId2"/>
          <a:srcRect t="-1111" r="93125" b="-1"/>
          <a:stretch/>
        </p:blipFill>
        <p:spPr>
          <a:xfrm>
            <a:off x="1" y="-76200"/>
            <a:ext cx="838200" cy="6934197"/>
          </a:xfrm>
          <a:prstGeom prst="rect">
            <a:avLst/>
          </a:prstGeom>
        </p:spPr>
      </p:pic>
      <p:pic>
        <p:nvPicPr>
          <p:cNvPr id="89" name="Picture 89"/>
          <p:cNvPicPr/>
          <p:nvPr/>
        </p:nvPicPr>
        <p:blipFill>
          <a:blip r:embed="rId3"/>
          <a:stretch/>
        </p:blipFill>
        <p:spPr>
          <a:xfrm>
            <a:off x="10452673" y="396500"/>
            <a:ext cx="1088370" cy="295499"/>
          </a:xfrm>
          <a:prstGeom prst="rect">
            <a:avLst/>
          </a:prstGeom>
        </p:spPr>
      </p:pic>
      <p:pic>
        <p:nvPicPr>
          <p:cNvPr id="91" name="Picture 91"/>
          <p:cNvPicPr/>
          <p:nvPr/>
        </p:nvPicPr>
        <p:blipFill>
          <a:blip r:embed="rId4"/>
          <a:stretch/>
        </p:blipFill>
        <p:spPr>
          <a:xfrm>
            <a:off x="10022889" y="169240"/>
            <a:ext cx="1947939" cy="227259"/>
          </a:xfrm>
          <a:prstGeom prst="rect">
            <a:avLst/>
          </a:prstGeom>
        </p:spPr>
      </p:pic>
      <p:pic>
        <p:nvPicPr>
          <p:cNvPr id="9" name="Picture 3" descr="C:\Users\afilippenko\Downloads\681_n1531080_big.jpg">
            <a:extLst>
              <a:ext uri="{FF2B5EF4-FFF2-40B4-BE49-F238E27FC236}">
                <a16:creationId xmlns:a16="http://schemas.microsoft.com/office/drawing/2014/main" id="{1693EFD6-5F7D-437C-BA49-A2CB9ECB6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4" t="32189" r="19549" b="45776"/>
          <a:stretch/>
        </p:blipFill>
        <p:spPr bwMode="auto">
          <a:xfrm>
            <a:off x="10202163" y="721815"/>
            <a:ext cx="1777291" cy="3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1B6238-3817-4EB6-AF5F-E9CCFC6ED948}"/>
              </a:ext>
            </a:extLst>
          </p:cNvPr>
          <p:cNvSpPr txBox="1"/>
          <p:nvPr/>
        </p:nvSpPr>
        <p:spPr>
          <a:xfrm>
            <a:off x="11288480" y="6285600"/>
            <a:ext cx="504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i="0" u="none" strike="noStrike" cap="none" spc="0" baseline="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</a:rPr>
              <a:t>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FC6404-9C70-45E5-8642-94D16FC17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856" y="-572400"/>
            <a:ext cx="14922466" cy="8393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0E3399-BC0D-4062-84A6-474A9140D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96" y="116134"/>
            <a:ext cx="1632947" cy="443354"/>
          </a:xfrm>
          <a:prstGeom prst="rect">
            <a:avLst/>
          </a:prstGeom>
        </p:spPr>
      </p:pic>
      <p:pic>
        <p:nvPicPr>
          <p:cNvPr id="13" name="Picture 6" descr="https://helicmi.ru/media/k2/items/cache/9b2c4b44fb86522964124ed80d03c5e8_XL.jpg">
            <a:extLst>
              <a:ext uri="{FF2B5EF4-FFF2-40B4-BE49-F238E27FC236}">
                <a16:creationId xmlns:a16="http://schemas.microsoft.com/office/drawing/2014/main" id="{C9B10E6A-7D1B-4B17-A657-C78F00DAC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6051" y="195409"/>
            <a:ext cx="2630411" cy="306882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65C2BB8-C7E8-7F3C-87BB-82E7C65EB15B}"/>
              </a:ext>
            </a:extLst>
          </p:cNvPr>
          <p:cNvSpPr txBox="1"/>
          <p:nvPr/>
        </p:nvSpPr>
        <p:spPr>
          <a:xfrm flipH="1">
            <a:off x="4251177" y="1982048"/>
            <a:ext cx="36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комитета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32D16B-8C38-033E-1D47-F0633EBFACAC}"/>
              </a:ext>
            </a:extLst>
          </p:cNvPr>
          <p:cNvSpPr txBox="1"/>
          <p:nvPr/>
        </p:nvSpPr>
        <p:spPr>
          <a:xfrm>
            <a:off x="4252099" y="1324417"/>
            <a:ext cx="63879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ОТРАСЛЕВОЙ КОМИТЕТ</a:t>
            </a:r>
          </a:p>
          <a:p>
            <a:pPr>
              <a:buClr>
                <a:srgbClr val="000000"/>
              </a:buClr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ИННОВАЦИИ И РОИЗВОДИТЕЛЬНОСТЬ ТРУДА</a:t>
            </a:r>
          </a:p>
          <a:p>
            <a:pPr algn="ctr">
              <a:buClr>
                <a:srgbClr val="000000"/>
              </a:buClr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1FFB74-639E-09F3-A9A2-72DD6A029C08}"/>
              </a:ext>
            </a:extLst>
          </p:cNvPr>
          <p:cNvSpPr txBox="1"/>
          <p:nvPr/>
        </p:nvSpPr>
        <p:spPr>
          <a:xfrm>
            <a:off x="4210259" y="2561680"/>
            <a:ext cx="64716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 ТРУДА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РОБОТИЗАЦИЯ И АВТОМАТИЗАЦИЯ ПРОИЗВОДСТВЕННЫХ И БИЗНЕС-ПРОЦЕССОВ НА ПРЕДПРИЯТИЯХ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ПРИКЛАДНОЕ ПРОГРАММНОЕ ОБЕСПЕЧЕНИЕ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ИСКУССТВЕННОГО ИНТЕЛЛЕКТА В ПРОМЫШЛЕННОСТИ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МСП ЧЕРЕЗ РАЗВИТИЕ ИННОВАЦИЙ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FDB146-9E4B-259D-FF7E-89670FAE67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15" y="243086"/>
            <a:ext cx="2576578" cy="352778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F7351ED1-7F0E-4A53-81BA-B3E966166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7677"/>
              </p:ext>
            </p:extLst>
          </p:nvPr>
        </p:nvGraphicFramePr>
        <p:xfrm>
          <a:off x="403942" y="733425"/>
          <a:ext cx="11236674" cy="591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7" imgW="9887694" imgH="5206291" progId="Word.Document.12">
                  <p:embed/>
                </p:oleObj>
              </mc:Choice>
              <mc:Fallback>
                <p:oleObj name="Document" r:id="rId7" imgW="9887694" imgH="52062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942" y="733425"/>
                        <a:ext cx="11236674" cy="591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32C376E-57C2-4235-A540-45C5EFDAC6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69" y="5472166"/>
            <a:ext cx="1449512" cy="9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0E3399-BC0D-4062-84A6-474A9140D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96" y="116134"/>
            <a:ext cx="1632947" cy="443354"/>
          </a:xfrm>
          <a:prstGeom prst="rect">
            <a:avLst/>
          </a:prstGeom>
        </p:spPr>
      </p:pic>
      <p:pic>
        <p:nvPicPr>
          <p:cNvPr id="13" name="Picture 6" descr="https://helicmi.ru/media/k2/items/cache/9b2c4b44fb86522964124ed80d03c5e8_XL.jpg">
            <a:extLst>
              <a:ext uri="{FF2B5EF4-FFF2-40B4-BE49-F238E27FC236}">
                <a16:creationId xmlns:a16="http://schemas.microsoft.com/office/drawing/2014/main" id="{C9B10E6A-7D1B-4B17-A657-C78F00DAC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6051" y="195409"/>
            <a:ext cx="2630411" cy="306882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65C2BB8-C7E8-7F3C-87BB-82E7C65EB15B}"/>
              </a:ext>
            </a:extLst>
          </p:cNvPr>
          <p:cNvSpPr txBox="1"/>
          <p:nvPr/>
        </p:nvSpPr>
        <p:spPr>
          <a:xfrm flipH="1">
            <a:off x="4251177" y="1982048"/>
            <a:ext cx="36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комитета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32D16B-8C38-033E-1D47-F0633EBFACAC}"/>
              </a:ext>
            </a:extLst>
          </p:cNvPr>
          <p:cNvSpPr txBox="1"/>
          <p:nvPr/>
        </p:nvSpPr>
        <p:spPr>
          <a:xfrm>
            <a:off x="4252099" y="1324417"/>
            <a:ext cx="63879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ОТРАСЛЕВОЙ КОМИТЕТ</a:t>
            </a:r>
          </a:p>
          <a:p>
            <a:pPr>
              <a:buClr>
                <a:srgbClr val="000000"/>
              </a:buClr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ИННОВАЦИИ И РОИЗВОДИТЕЛЬНОСТЬ ТРУДА</a:t>
            </a:r>
          </a:p>
          <a:p>
            <a:pPr algn="ctr">
              <a:buClr>
                <a:srgbClr val="000000"/>
              </a:buClr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FDB146-9E4B-259D-FF7E-89670FAE67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15" y="243086"/>
            <a:ext cx="2576578" cy="352778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46A8172-D075-49B7-9EAE-CDD6D8948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928"/>
              </p:ext>
            </p:extLst>
          </p:nvPr>
        </p:nvGraphicFramePr>
        <p:xfrm>
          <a:off x="1152525" y="1460594"/>
          <a:ext cx="988695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7" imgW="9887694" imgH="2909091" progId="Word.Document.12">
                  <p:embed/>
                </p:oleObj>
              </mc:Choice>
              <mc:Fallback>
                <p:oleObj name="Document" r:id="rId7" imgW="9887694" imgH="29090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2525" y="1460594"/>
                        <a:ext cx="9886950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4F19D7-9532-455F-AF6C-2F98B6EDDD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5110" y="2688355"/>
            <a:ext cx="2010056" cy="6192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791DBB-66C8-4618-8565-41CA0E7BDB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0895" y="1861140"/>
            <a:ext cx="1895740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85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5340</TotalTime>
  <Words>46</Words>
  <Application>Microsoft Office PowerPoint</Application>
  <DocSecurity>0</DocSecurity>
  <PresentationFormat>Широкоэкранный</PresentationFormat>
  <Paragraphs>20</Paragraphs>
  <Slides>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Филиппенко</dc:creator>
  <cp:lastModifiedBy>Юлия Михеева</cp:lastModifiedBy>
  <cp:revision>28</cp:revision>
  <dcterms:modified xsi:type="dcterms:W3CDTF">2024-11-14T14:06:35Z</dcterms:modified>
</cp:coreProperties>
</file>